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78" autoAdjust="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E25E-B78A-4C3D-8A86-5BA6AEB923FB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84829-46A2-4648-B0A0-41E2F02A5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3FDE-4311-46A7-A350-E4995ABC53D8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D811-47CA-48E9-BFE7-2BA9E7608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7C86-146D-408C-A882-E43FBA68E8D7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F16B-D241-4857-8779-AEA55F0F1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FE9E-F647-416F-9D3D-527D0EE9258A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E4F9-83B0-4524-B9C2-B8A03379C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9CC8-7BC8-443A-BFA7-ACEEFAE0E140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0C4C-2390-431B-BAE3-FE0CC7AB6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D73D-6567-4F91-A932-1EEBA92092F2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B020-80E7-40D9-A43F-C595D3163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1838-2B4E-44CD-BA1A-7EB40B00D81F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81B1-20B6-4729-A939-9DA5B1CFF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E4D4B-934A-4CD3-B5F5-DACBB63F0112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8A52-ACC9-45BD-B4E7-F1B474183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E998-0AA6-4650-886F-170E5C09A74D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178A-9213-4255-A343-E017DD242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F06A-C5BA-41E1-B5A8-1CF7CE274A7F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4189E-F7CB-4252-A0AF-BF46AEB26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F961-3819-4069-894E-DC5E0B472FB0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905B-A7C7-49FF-BF8E-2B4B75796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B397B-E288-4AB0-8136-57EDCABED448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3416F-3083-4C32-AA54-55F0C90AF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096343"/>
          </a:xfrm>
        </p:spPr>
        <p:txBody>
          <a:bodyPr/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ОДЕЖДЫ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5976664" cy="14401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852936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Правильно!!!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Неправильно.</a:t>
            </a:r>
            <a:b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 еще.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77072"/>
            <a:ext cx="170973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7544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16416" y="530120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Инструкция: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каждом вопросе один или несколько правильных ответов.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ответите неправильно, подумайте и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сделайте ещё попытку.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5934670"/>
            <a:ext cx="25331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Успеха!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Одежда подразделяется 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 На два класса;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На несколько  групп и типов;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5107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Одежда делится на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29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Бытовую;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Красивую;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Производственную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21297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3.Бытовая  одежда - это  одежда</a:t>
            </a:r>
          </a:p>
          <a:p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789040"/>
            <a:ext cx="99223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для ношения: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а). В бытовых местах;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Общественных местах;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653136"/>
            <a:ext cx="4481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 ней относится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867" y="5301208"/>
            <a:ext cx="88681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Домашняя одежда: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Повседневная одежда;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). Модная одежда;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г). Спортивная одежда;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Одежда для торжественных случаев;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	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зад 10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8924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5.Производственная  одежда 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 одежда для  ношения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87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в  производственных  условиях;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).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ля уборки улицы: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52" y="3068960"/>
            <a:ext cx="9110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6.Производственная  одежда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делится на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7170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Форменную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Удобную;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в).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Специальную;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). Санитарную;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2667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КАКАЯ ОДЕЖДА  НУЖНА ДЛЯ ВОЕННОСЛУЖАЩИХ, РАБОТНИКОВ СОЦИАЛЬНЫХ  ВЕДОМСТВ, РАБОТНИКОВ ТРАНСПОРТА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3296"/>
            <a:ext cx="874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а).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Зимняя;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Форменная;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в). Новая;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8.КАКАЯ ОДЕЖДА  НУЖНА ДЛЯ ЗАЩИТЫ РАБОТАЮЩЕГО ОТ ВОЗДЕЙСТВИЯ ВРЕДНЫХ И ОПАСНЫХ  ПРОИЗВОДСТВЕННЫХ  ФАКТОРОВ?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78904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9.КАКАЯ ОДЕЖДА  НУЖНА ДЛЯ ЗАЩИТЫ  ПРЕДМЕТОВ ТРУДА ОТ РАБОТАЮЩЕГО И РАБОТАЮЩЕГО ОТ ОБЩИХ ПРОИЗВОДСТВЕННЫХ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ЗАГРЯЗНЕНИЙ 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780928"/>
            <a:ext cx="7269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Специальная: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Со спец.защитой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589240"/>
            <a:ext cx="8327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). Одежда значения не имеет;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Санитарная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" action="ppaction://hlinkshowjump?jump=nextslide" highlightClick="1"/>
          </p:cNvPr>
          <p:cNvSpPr/>
          <p:nvPr/>
        </p:nvSpPr>
        <p:spPr>
          <a:xfrm>
            <a:off x="8101584" y="6165304"/>
            <a:ext cx="1042416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3594" y="1196752"/>
            <a:ext cx="8740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10.По  ассортименту одежда  делится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на нижнее бельё;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на  группы;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в).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верхнюю одежду;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г). лёгкую одежду;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92896"/>
            <a:ext cx="8533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11.По половозрастному  признаку  одежда  делится на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717032"/>
            <a:ext cx="6647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а).взрослую;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детскую;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в). мужскую;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г). женскую;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251520" y="4509120"/>
            <a:ext cx="853345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12.В зависимости от использования в различное  время  года одежда  делится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на летнюю;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всесезонную;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в). зимнюю;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г). демисезонную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nextslide" highlightClick="1"/>
          </p:cNvPr>
          <p:cNvSpPr/>
          <p:nvPr/>
        </p:nvSpPr>
        <p:spPr>
          <a:xfrm>
            <a:off x="0" y="6336792"/>
            <a:ext cx="899592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 Какие требования обеспечивают нормальную жизнедеятельность организма человека и предохраняют тело человека от внешних воздействий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08518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Экономические;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Гигиенические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1556792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14.Какие требования позволяют быть одежде должна быть удобной в носке, прочной и износоустойчивой, не деформироваться , не терять форму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013176"/>
            <a:ext cx="7311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а).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Вечные;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Эксплуатационные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 Какие требования позволяют одежде быть красивой,  современной, преображать внешний облик человека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78904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а). Эстетические;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б). Экономические;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09120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16. Какие требования делает одежду  недорогой  и  доступной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5805264"/>
            <a:ext cx="7448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а). Гигиенические;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б). Экономические;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" action="ppaction://hlinkshowjump?jump=next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188</TotalTime>
  <Words>269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</vt:lpstr>
      <vt:lpstr>Тест. КЛАССИФИКАЦИЯ ОДЕЖДЫ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Тест. КЛАССИФИКАЦИЯ ОДЕЖДЫ</dc:title>
  <dc:creator>Customer</dc:creator>
  <cp:lastModifiedBy>User</cp:lastModifiedBy>
  <cp:revision>22</cp:revision>
  <dcterms:created xsi:type="dcterms:W3CDTF">2012-07-26T12:17:39Z</dcterms:created>
  <dcterms:modified xsi:type="dcterms:W3CDTF">2016-07-05T03:54:53Z</dcterms:modified>
</cp:coreProperties>
</file>